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7" units="1/in"/>
        </inkml:channelProperties>
      </inkml:inkSource>
      <inkml:timestamp xml:id="ts0" timeString="2013-02-25T10:44:01.5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07EA435-536A-4ADE-A697-C5A19AB31EED}" emma:medium="tactile" emma:mode="ink">
          <msink:context xmlns:msink="http://schemas.microsoft.com/ink/2010/main" type="writingRegion" rotatedBoundingBox="7620,10439 8003,10439 8003,10716 7620,10716"/>
        </emma:interpretation>
      </emma:emma>
    </inkml:annotationXML>
    <inkml:traceGroup>
      <inkml:annotationXML>
        <emma:emma xmlns:emma="http://www.w3.org/2003/04/emma" version="1.0">
          <emma:interpretation id="{6F023C3B-1FBA-43B0-A542-C19BF942402B}" emma:medium="tactile" emma:mode="ink">
            <msink:context xmlns:msink="http://schemas.microsoft.com/ink/2010/main" type="paragraph" rotatedBoundingBox="7620,10439 8003,10439 8003,10716 7620,1071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4CE268B-B8AB-40DF-BB51-CB4B1CA9BE85}" emma:medium="tactile" emma:mode="ink">
              <msink:context xmlns:msink="http://schemas.microsoft.com/ink/2010/main" type="line" rotatedBoundingBox="7620,10439 8003,10439 8003,10716 7620,10716"/>
            </emma:interpretation>
          </emma:emma>
        </inkml:annotationXML>
        <inkml:traceGroup>
          <inkml:annotationXML>
            <emma:emma xmlns:emma="http://www.w3.org/2003/04/emma" version="1.0">
              <emma:interpretation id="{BFED086A-C114-4DD0-9AEA-B4715F1CD12C}" emma:medium="tactile" emma:mode="ink">
                <msink:context xmlns:msink="http://schemas.microsoft.com/ink/2010/main" type="inkWord" rotatedBoundingBox="7620,10439 8003,10439 8003,10716 7620,10716"/>
              </emma:interpretation>
              <emma:one-of disjunction-type="recognition" id="oneOf0">
                <emma:interpretation id="interp0" emma:lang="da-DK" emma:confidence="0">
                  <emma:literal>k</emma:literal>
                </emma:interpretation>
                <emma:interpretation id="interp1" emma:lang="da-DK" emma:confidence="0">
                  <emma:literal>b</emma:literal>
                </emma:interpretation>
                <emma:interpretation id="interp2" emma:lang="da-DK" emma:confidence="0">
                  <emma:literal>;</emma:literal>
                </emma:interpretation>
                <emma:interpretation id="interp3" emma:lang="da-DK" emma:confidence="0">
                  <emma:literal>n</emma:literal>
                </emma:interpretation>
                <emma:interpretation id="interp4" emma:lang="da-DK" emma:confidence="0">
                  <emma:literal>h</emma:literal>
                </emma:interpretation>
              </emma:one-of>
            </emma:emma>
          </inkml:annotationXML>
          <inkml:trace contextRef="#ctx0" brushRef="#br0">26 0 512,'0'34'0,"0"-34"0,0 0 0,0 0 0,0 0 0,0 0 0,0 0 0,0 0 0,0 0 0,0 0 0,0 0 0,0 0 0,0 0 0,0 0 0,0 0 0,-35 0 0,35 0 0,0 0 0,0 0 0,35 0 0,-35 0 0,0 0 0,0 0 0,0 0 0,0 0 0</inkml:trace>
          <inkml:trace contextRef="#ctx0" brushRef="#br0" timeOffset="25989.6">339 277 512,'35'0'0,"-35"0"0,-35 0 0,35 0 0,0 0 0,0 0 0,-35 0 0,35 0 0,-35 0 0,35-36 0,-36 36 0,36 0 0,-33-34 0,33 34 0,0-33 0,0 33 0,0 0 0,0 0 0,0-36 0,33 36 0,-33 0 0,0 0 0,36 0 0,-36 0 0,0 0 0,35 0 0,-35 36 0,0-36 0,0 0 0,-35 0 0,35 33 0,0-33 0,-36 34 0,36-34 0,0 0 0,0 36 0,0-72 0,-33 72 0,33-72 0,0 36 0,0 36 0,0-36 0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6369-2A68-4B9D-A0F8-F5075F00A947}" type="datetimeFigureOut">
              <a:rPr lang="da-DK" smtClean="0"/>
              <a:t>25-02-2013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AA586-2035-47D4-8615-3FA23C25185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604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6369-2A68-4B9D-A0F8-F5075F00A947}" type="datetimeFigureOut">
              <a:rPr lang="da-DK" smtClean="0"/>
              <a:t>25-02-2013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AA586-2035-47D4-8615-3FA23C25185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6286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6369-2A68-4B9D-A0F8-F5075F00A947}" type="datetimeFigureOut">
              <a:rPr lang="da-DK" smtClean="0"/>
              <a:t>25-02-2013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AA586-2035-47D4-8615-3FA23C25185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508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6369-2A68-4B9D-A0F8-F5075F00A947}" type="datetimeFigureOut">
              <a:rPr lang="da-DK" smtClean="0"/>
              <a:t>25-02-2013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AA586-2035-47D4-8615-3FA23C25185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8964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6369-2A68-4B9D-A0F8-F5075F00A947}" type="datetimeFigureOut">
              <a:rPr lang="da-DK" smtClean="0"/>
              <a:t>25-02-2013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AA586-2035-47D4-8615-3FA23C25185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9364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6369-2A68-4B9D-A0F8-F5075F00A947}" type="datetimeFigureOut">
              <a:rPr lang="da-DK" smtClean="0"/>
              <a:t>25-02-2013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AA586-2035-47D4-8615-3FA23C25185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5007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6369-2A68-4B9D-A0F8-F5075F00A947}" type="datetimeFigureOut">
              <a:rPr lang="da-DK" smtClean="0"/>
              <a:t>25-02-2013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AA586-2035-47D4-8615-3FA23C25185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3959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6369-2A68-4B9D-A0F8-F5075F00A947}" type="datetimeFigureOut">
              <a:rPr lang="da-DK" smtClean="0"/>
              <a:t>25-02-2013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AA586-2035-47D4-8615-3FA23C25185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1814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6369-2A68-4B9D-A0F8-F5075F00A947}" type="datetimeFigureOut">
              <a:rPr lang="da-DK" smtClean="0"/>
              <a:t>25-02-2013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AA586-2035-47D4-8615-3FA23C25185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0697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6369-2A68-4B9D-A0F8-F5075F00A947}" type="datetimeFigureOut">
              <a:rPr lang="da-DK" smtClean="0"/>
              <a:t>25-02-2013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AA586-2035-47D4-8615-3FA23C25185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6868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6369-2A68-4B9D-A0F8-F5075F00A947}" type="datetimeFigureOut">
              <a:rPr lang="da-DK" smtClean="0"/>
              <a:t>25-02-2013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AA586-2035-47D4-8615-3FA23C25185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9168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56369-2A68-4B9D-A0F8-F5075F00A947}" type="datetimeFigureOut">
              <a:rPr lang="da-DK" smtClean="0"/>
              <a:t>25-02-2013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AA586-2035-47D4-8615-3FA23C25185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988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740352" y="274638"/>
            <a:ext cx="946448" cy="562074"/>
          </a:xfrm>
        </p:spPr>
        <p:txBody>
          <a:bodyPr>
            <a:normAutofit/>
          </a:bodyPr>
          <a:lstStyle/>
          <a:p>
            <a:r>
              <a:rPr lang="da-DK" sz="1800" dirty="0" smtClean="0"/>
              <a:t>1 af 3 </a:t>
            </a:r>
            <a:endParaRPr lang="da-DK" sz="1800" dirty="0"/>
          </a:p>
        </p:txBody>
      </p:sp>
      <p:sp>
        <p:nvSpPr>
          <p:cNvPr id="5" name="Pladsholder til indhold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sz="half" idx="2"/>
          </p:nvPr>
        </p:nvSpPr>
        <p:spPr>
          <a:xfrm>
            <a:off x="4648200" y="3573016"/>
            <a:ext cx="4495800" cy="30649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800" dirty="0" smtClean="0"/>
              <a:t>//: Nu skal I høre, hvor tosset vi kan synge ://</a:t>
            </a:r>
            <a:br>
              <a:rPr lang="da-DK" sz="1800" dirty="0" smtClean="0"/>
            </a:br>
            <a:r>
              <a:rPr lang="da-DK" sz="1800" dirty="0" smtClean="0"/>
              <a:t>synge om pigen og palmerne og stjernerne</a:t>
            </a:r>
            <a:br>
              <a:rPr lang="da-DK" sz="1800" dirty="0" smtClean="0"/>
            </a:br>
            <a:r>
              <a:rPr lang="da-DK" sz="1800" dirty="0" smtClean="0"/>
              <a:t>og alle papegøjerne, der skreg:</a:t>
            </a:r>
            <a:br>
              <a:rPr lang="da-DK" sz="1800" dirty="0" smtClean="0"/>
            </a:br>
            <a:endParaRPr lang="da-DK" sz="1800" dirty="0" smtClean="0"/>
          </a:p>
          <a:p>
            <a:pPr marL="0" indent="0">
              <a:buNone/>
            </a:pPr>
            <a:r>
              <a:rPr lang="da-DK" sz="1800" dirty="0" smtClean="0"/>
              <a:t>//: </a:t>
            </a:r>
            <a:r>
              <a:rPr lang="da-DK" sz="1800" dirty="0" err="1" smtClean="0"/>
              <a:t>Avia</a:t>
            </a:r>
            <a:r>
              <a:rPr lang="da-DK" sz="1800" dirty="0" smtClean="0"/>
              <a:t>, </a:t>
            </a:r>
            <a:r>
              <a:rPr lang="da-DK" sz="1800" dirty="0" err="1" smtClean="0"/>
              <a:t>Tahavia</a:t>
            </a:r>
            <a:r>
              <a:rPr lang="da-DK" sz="1800" dirty="0" smtClean="0"/>
              <a:t>, </a:t>
            </a:r>
            <a:r>
              <a:rPr lang="da-DK" sz="1800" dirty="0" err="1" smtClean="0"/>
              <a:t>Tahuvia</a:t>
            </a:r>
            <a:r>
              <a:rPr lang="da-DK" sz="1800" dirty="0" smtClean="0"/>
              <a:t>, </a:t>
            </a:r>
            <a:r>
              <a:rPr lang="da-DK" sz="1800" dirty="0" err="1" smtClean="0"/>
              <a:t>Ta</a:t>
            </a: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800" dirty="0" err="1" smtClean="0"/>
              <a:t>Woodo</a:t>
            </a:r>
            <a:r>
              <a:rPr lang="da-DK" sz="1800" dirty="0" smtClean="0"/>
              <a:t>, </a:t>
            </a:r>
            <a:r>
              <a:rPr lang="da-DK" sz="1800" dirty="0" err="1" smtClean="0"/>
              <a:t>badoodo</a:t>
            </a:r>
            <a:r>
              <a:rPr lang="da-DK" sz="1800" dirty="0" smtClean="0"/>
              <a:t>, du ku’ spille ludo</a:t>
            </a:r>
            <a:br>
              <a:rPr lang="da-DK" sz="1800" dirty="0" smtClean="0"/>
            </a:br>
            <a:r>
              <a:rPr lang="da-DK" sz="1800" dirty="0" smtClean="0"/>
              <a:t>og dytten, </a:t>
            </a:r>
            <a:r>
              <a:rPr lang="da-DK" sz="1800" dirty="0" err="1" smtClean="0"/>
              <a:t>båtten</a:t>
            </a:r>
            <a:r>
              <a:rPr lang="da-DK" sz="1800" dirty="0" smtClean="0"/>
              <a:t>, dytten, </a:t>
            </a:r>
            <a:r>
              <a:rPr lang="da-DK" sz="1800" dirty="0" err="1" smtClean="0"/>
              <a:t>båtten</a:t>
            </a:r>
            <a:r>
              <a:rPr lang="da-DK" sz="1800" dirty="0" smtClean="0"/>
              <a:t>, </a:t>
            </a:r>
            <a:r>
              <a:rPr lang="da-DK" sz="1800" dirty="0" err="1" smtClean="0"/>
              <a:t>åhh</a:t>
            </a:r>
            <a:r>
              <a:rPr lang="da-DK" sz="1800" dirty="0" smtClean="0"/>
              <a:t>.</a:t>
            </a:r>
            <a:endParaRPr lang="da-DK" sz="1800" dirty="0"/>
          </a:p>
        </p:txBody>
      </p:sp>
      <p:sp>
        <p:nvSpPr>
          <p:cNvPr id="8" name="Tekstboks 7"/>
          <p:cNvSpPr txBox="1"/>
          <p:nvPr/>
        </p:nvSpPr>
        <p:spPr>
          <a:xfrm>
            <a:off x="611560" y="548680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 smtClean="0"/>
              <a:t>Avia</a:t>
            </a:r>
            <a:r>
              <a:rPr lang="da-DK" b="1" i="1" dirty="0" smtClean="0"/>
              <a:t> </a:t>
            </a:r>
            <a:r>
              <a:rPr lang="da-DK" sz="2000" b="1" dirty="0" err="1" smtClean="0"/>
              <a:t>Tahavia</a:t>
            </a:r>
            <a:r>
              <a:rPr lang="da-DK" b="1" dirty="0" smtClean="0"/>
              <a:t>  </a:t>
            </a:r>
          </a:p>
          <a:p>
            <a:r>
              <a:rPr lang="da-DK" sz="1600" dirty="0" smtClean="0"/>
              <a:t>Af ukendt, </a:t>
            </a:r>
            <a:r>
              <a:rPr lang="da-DK" sz="1600" i="1" dirty="0" smtClean="0"/>
              <a:t>Børnesang</a:t>
            </a:r>
            <a:endParaRPr lang="da-DK" sz="1600" i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7"/>
            <a:ext cx="3600400" cy="4976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Håndskrift 6"/>
              <p14:cNvContentPartPr/>
              <p14:nvPr/>
            </p14:nvContentPartPr>
            <p14:xfrm>
              <a:off x="2746622" y="3758134"/>
              <a:ext cx="134280" cy="100440"/>
            </p14:xfrm>
          </p:contentPart>
        </mc:Choice>
        <mc:Fallback>
          <p:pic>
            <p:nvPicPr>
              <p:cNvPr id="7" name="Håndskrift 6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34742" y="3746254"/>
                <a:ext cx="158040" cy="12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95000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740352" y="274638"/>
            <a:ext cx="946448" cy="562074"/>
          </a:xfrm>
        </p:spPr>
        <p:txBody>
          <a:bodyPr>
            <a:normAutofit/>
          </a:bodyPr>
          <a:lstStyle/>
          <a:p>
            <a:r>
              <a:rPr lang="da-DK" sz="1800" dirty="0"/>
              <a:t>2</a:t>
            </a:r>
            <a:r>
              <a:rPr lang="da-DK" sz="1800" dirty="0" smtClean="0"/>
              <a:t> af 3 </a:t>
            </a:r>
            <a:endParaRPr lang="da-DK" sz="1800" dirty="0"/>
          </a:p>
        </p:txBody>
      </p:sp>
      <p:sp>
        <p:nvSpPr>
          <p:cNvPr id="5" name="Pladsholder til indhold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sz="half" idx="2"/>
          </p:nvPr>
        </p:nvSpPr>
        <p:spPr>
          <a:xfrm>
            <a:off x="4211960" y="3573016"/>
            <a:ext cx="4932040" cy="30649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800" dirty="0" smtClean="0"/>
              <a:t>//: Pigen hun var slank, </a:t>
            </a:r>
            <a:r>
              <a:rPr lang="da-DK" sz="1800" dirty="0" err="1" smtClean="0"/>
              <a:t>li’som</a:t>
            </a:r>
            <a:r>
              <a:rPr lang="da-DK" sz="1800" dirty="0" smtClean="0"/>
              <a:t> palmerne på øen ://</a:t>
            </a:r>
            <a:br>
              <a:rPr lang="da-DK" sz="1800" dirty="0" smtClean="0"/>
            </a:br>
            <a:r>
              <a:rPr lang="da-DK" sz="1800" dirty="0" smtClean="0"/>
              <a:t>hendes mund var rød, og hun </a:t>
            </a:r>
            <a:r>
              <a:rPr lang="da-DK" sz="1800" dirty="0" err="1" smtClean="0"/>
              <a:t>kyssed</a:t>
            </a:r>
            <a:r>
              <a:rPr lang="da-DK" sz="1800" dirty="0" smtClean="0"/>
              <a:t> uden tøven</a:t>
            </a:r>
            <a:br>
              <a:rPr lang="da-DK" sz="1800" dirty="0" smtClean="0"/>
            </a:br>
            <a:r>
              <a:rPr lang="da-DK" sz="1800" dirty="0" smtClean="0"/>
              <a:t>mens alle papegøjerne, der skreg:</a:t>
            </a:r>
          </a:p>
          <a:p>
            <a:pPr marL="0" indent="0">
              <a:buNone/>
            </a:pPr>
            <a:r>
              <a:rPr lang="da-DK" sz="1800" dirty="0" smtClean="0"/>
              <a:t>//: </a:t>
            </a:r>
            <a:r>
              <a:rPr lang="da-DK" sz="1800" dirty="0" err="1" smtClean="0"/>
              <a:t>Avia</a:t>
            </a:r>
            <a:r>
              <a:rPr lang="da-DK" sz="1800" dirty="0" smtClean="0"/>
              <a:t>, </a:t>
            </a:r>
            <a:r>
              <a:rPr lang="da-DK" sz="1800" dirty="0" err="1" smtClean="0"/>
              <a:t>Tahavia</a:t>
            </a:r>
            <a:r>
              <a:rPr lang="da-DK" sz="1800" dirty="0" smtClean="0"/>
              <a:t>, </a:t>
            </a:r>
            <a:r>
              <a:rPr lang="da-DK" sz="1800" dirty="0" err="1" smtClean="0"/>
              <a:t>Tahuvia</a:t>
            </a:r>
            <a:r>
              <a:rPr lang="da-DK" sz="1800" dirty="0" smtClean="0"/>
              <a:t>, </a:t>
            </a:r>
            <a:r>
              <a:rPr lang="da-DK" sz="1800" dirty="0" err="1" smtClean="0"/>
              <a:t>Tahiti</a:t>
            </a:r>
            <a:r>
              <a:rPr lang="da-DK" sz="1800" dirty="0" smtClean="0"/>
              <a:t>. ://</a:t>
            </a:r>
            <a:br>
              <a:rPr lang="da-DK" sz="1800" dirty="0" smtClean="0"/>
            </a:br>
            <a:r>
              <a:rPr lang="da-DK" sz="1800" dirty="0" err="1" smtClean="0"/>
              <a:t>Woodo</a:t>
            </a:r>
            <a:r>
              <a:rPr lang="da-DK" sz="1800" dirty="0" smtClean="0"/>
              <a:t>, </a:t>
            </a:r>
            <a:r>
              <a:rPr lang="da-DK" sz="1800" dirty="0" err="1" smtClean="0"/>
              <a:t>badoodo</a:t>
            </a:r>
            <a:r>
              <a:rPr lang="da-DK" sz="1800" dirty="0" smtClean="0"/>
              <a:t>, du ku’ spille ludo</a:t>
            </a:r>
            <a:br>
              <a:rPr lang="da-DK" sz="1800" dirty="0" smtClean="0"/>
            </a:br>
            <a:r>
              <a:rPr lang="da-DK" sz="1800" dirty="0" smtClean="0"/>
              <a:t>og dytten, </a:t>
            </a:r>
            <a:r>
              <a:rPr lang="da-DK" sz="1800" dirty="0" err="1" smtClean="0"/>
              <a:t>båtten</a:t>
            </a:r>
            <a:r>
              <a:rPr lang="da-DK" sz="1800" dirty="0" smtClean="0"/>
              <a:t>, dytten, </a:t>
            </a:r>
            <a:r>
              <a:rPr lang="da-DK" sz="1800" dirty="0" err="1" smtClean="0"/>
              <a:t>båtten</a:t>
            </a:r>
            <a:r>
              <a:rPr lang="da-DK" sz="1800" dirty="0" smtClean="0"/>
              <a:t>, </a:t>
            </a:r>
            <a:r>
              <a:rPr lang="da-DK" sz="1800" dirty="0" err="1" smtClean="0"/>
              <a:t>åhh</a:t>
            </a:r>
            <a:r>
              <a:rPr lang="da-DK" sz="1800" dirty="0" smtClean="0"/>
              <a:t>.</a:t>
            </a:r>
            <a:endParaRPr lang="da-DK" sz="1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3816424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9449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740352" y="274638"/>
            <a:ext cx="946448" cy="562074"/>
          </a:xfrm>
        </p:spPr>
        <p:txBody>
          <a:bodyPr>
            <a:normAutofit/>
          </a:bodyPr>
          <a:lstStyle/>
          <a:p>
            <a:r>
              <a:rPr lang="da-DK" sz="1800" dirty="0" smtClean="0"/>
              <a:t>3 af 3 </a:t>
            </a:r>
            <a:endParaRPr lang="da-DK" sz="1800" dirty="0"/>
          </a:p>
        </p:txBody>
      </p:sp>
      <p:sp>
        <p:nvSpPr>
          <p:cNvPr id="5" name="Pladsholder til indhold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sz="half" idx="2"/>
          </p:nvPr>
        </p:nvSpPr>
        <p:spPr>
          <a:xfrm>
            <a:off x="4427984" y="3573016"/>
            <a:ext cx="4716016" cy="30649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800" dirty="0" smtClean="0"/>
              <a:t>//: Nu er vi trætte og gider ikke mere ://</a:t>
            </a:r>
            <a:br>
              <a:rPr lang="da-DK" sz="1800" dirty="0" smtClean="0"/>
            </a:br>
            <a:r>
              <a:rPr lang="da-DK" sz="1800" dirty="0" smtClean="0"/>
              <a:t>synge om pigen og palmerne og stjernerne</a:t>
            </a:r>
            <a:br>
              <a:rPr lang="da-DK" sz="1800" dirty="0" smtClean="0"/>
            </a:br>
            <a:r>
              <a:rPr lang="da-DK" sz="1800" dirty="0" smtClean="0"/>
              <a:t>og alle papegøjerne, der skreg:</a:t>
            </a:r>
          </a:p>
          <a:p>
            <a:pPr marL="0" indent="0">
              <a:buNone/>
            </a:pPr>
            <a:endParaRPr lang="da-DK" sz="1800" dirty="0"/>
          </a:p>
          <a:p>
            <a:pPr marL="0" indent="0">
              <a:buNone/>
            </a:pPr>
            <a:r>
              <a:rPr lang="da-DK" sz="1800" dirty="0" smtClean="0"/>
              <a:t>//: </a:t>
            </a:r>
            <a:r>
              <a:rPr lang="da-DK" sz="1800" dirty="0" err="1" smtClean="0"/>
              <a:t>Avia</a:t>
            </a:r>
            <a:r>
              <a:rPr lang="da-DK" sz="1800" dirty="0" smtClean="0"/>
              <a:t>, </a:t>
            </a:r>
            <a:r>
              <a:rPr lang="da-DK" sz="1800" dirty="0" err="1" smtClean="0"/>
              <a:t>Tahavia</a:t>
            </a:r>
            <a:r>
              <a:rPr lang="da-DK" sz="1800" dirty="0" smtClean="0"/>
              <a:t>, </a:t>
            </a:r>
            <a:r>
              <a:rPr lang="da-DK" sz="1800" dirty="0" err="1" smtClean="0"/>
              <a:t>Tahuvia</a:t>
            </a:r>
            <a:r>
              <a:rPr lang="da-DK" sz="1800" dirty="0" smtClean="0"/>
              <a:t>, </a:t>
            </a:r>
            <a:r>
              <a:rPr lang="da-DK" sz="1800" dirty="0" err="1" smtClean="0"/>
              <a:t>Tahiti</a:t>
            </a:r>
            <a:r>
              <a:rPr lang="da-DK" sz="1800" dirty="0" smtClean="0"/>
              <a:t>. ://</a:t>
            </a:r>
            <a:br>
              <a:rPr lang="da-DK" sz="1800" dirty="0" smtClean="0"/>
            </a:br>
            <a:r>
              <a:rPr lang="da-DK" sz="1800" dirty="0" err="1" smtClean="0"/>
              <a:t>Woodo</a:t>
            </a:r>
            <a:r>
              <a:rPr lang="da-DK" sz="1800" dirty="0" smtClean="0"/>
              <a:t>, </a:t>
            </a:r>
            <a:r>
              <a:rPr lang="da-DK" sz="1800" dirty="0" err="1" smtClean="0"/>
              <a:t>badoodo</a:t>
            </a:r>
            <a:r>
              <a:rPr lang="da-DK" sz="1800" dirty="0" smtClean="0"/>
              <a:t>, du ku’ spille ludo</a:t>
            </a:r>
            <a:br>
              <a:rPr lang="da-DK" sz="1800" dirty="0" smtClean="0"/>
            </a:br>
            <a:r>
              <a:rPr lang="da-DK" sz="1800" dirty="0" smtClean="0"/>
              <a:t>og dytten, </a:t>
            </a:r>
            <a:r>
              <a:rPr lang="da-DK" sz="1800" dirty="0" err="1" smtClean="0"/>
              <a:t>båtten</a:t>
            </a:r>
            <a:r>
              <a:rPr lang="da-DK" sz="1800" dirty="0" smtClean="0"/>
              <a:t>, dytten, </a:t>
            </a:r>
            <a:r>
              <a:rPr lang="da-DK" sz="1800" dirty="0" err="1" smtClean="0"/>
              <a:t>båtten</a:t>
            </a:r>
            <a:r>
              <a:rPr lang="da-DK" sz="1800" dirty="0" smtClean="0"/>
              <a:t>, </a:t>
            </a:r>
            <a:r>
              <a:rPr lang="da-DK" sz="1800" dirty="0" err="1" smtClean="0"/>
              <a:t>åhh</a:t>
            </a:r>
            <a:r>
              <a:rPr lang="da-DK" sz="1800" dirty="0" smtClean="0"/>
              <a:t>.</a:t>
            </a:r>
            <a:endParaRPr lang="da-DK" sz="1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36" y="1628800"/>
            <a:ext cx="3697224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308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48</Words>
  <Application>Microsoft Office PowerPoint</Application>
  <PresentationFormat>Skærmshow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</vt:i4>
      </vt:variant>
    </vt:vector>
  </HeadingPairs>
  <TitlesOfParts>
    <vt:vector size="4" baseType="lpstr">
      <vt:lpstr>Kontortema</vt:lpstr>
      <vt:lpstr>1 af 3 </vt:lpstr>
      <vt:lpstr>2 af 3 </vt:lpstr>
      <vt:lpstr>3 af 3 </vt:lpstr>
    </vt:vector>
  </TitlesOfParts>
  <Company>Assens Skoler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af 3</dc:title>
  <dc:creator>Alex Døj</dc:creator>
  <cp:lastModifiedBy>Alex Døj</cp:lastModifiedBy>
  <cp:revision>10</cp:revision>
  <dcterms:created xsi:type="dcterms:W3CDTF">2012-12-14T09:32:16Z</dcterms:created>
  <dcterms:modified xsi:type="dcterms:W3CDTF">2013-02-25T10:46:48Z</dcterms:modified>
</cp:coreProperties>
</file>